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332656"/>
            <a:ext cx="7342584" cy="1872208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Материально- техническое оснащение музыкального зала МБДОУ «Детский сад №286 компенсирующего вида» </a:t>
            </a:r>
            <a:br>
              <a:rPr lang="ru-RU" sz="2800" dirty="0" smtClean="0"/>
            </a:br>
            <a:r>
              <a:rPr lang="ru-RU" sz="2800" dirty="0" smtClean="0"/>
              <a:t>Московского района </a:t>
            </a:r>
            <a:r>
              <a:rPr lang="ru-RU" sz="2800" dirty="0" err="1" smtClean="0"/>
              <a:t>г.Казани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026" name="Picture 2" descr="https://stihi.ru/pics/2018/03/04/22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348880"/>
            <a:ext cx="651406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562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6632"/>
            <a:ext cx="6552728" cy="3074742"/>
          </a:xfr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56992"/>
            <a:ext cx="66040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90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027" y="188640"/>
            <a:ext cx="6604000" cy="3098800"/>
          </a:xfrm>
        </p:spPr>
      </p:pic>
      <p:pic>
        <p:nvPicPr>
          <p:cNvPr id="4098" name="Picture 2" descr="C:\Users\User\Desktop\Локальные акты для сайта\Материально-технические условия\IMG_20210126_1440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932" y="3501008"/>
            <a:ext cx="6604000" cy="30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843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Локальные акты для сайта\Материально-технические условия\IMG_20210126_1437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7805"/>
            <a:ext cx="2542875" cy="541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Локальные акты для сайта\Материально-технические условия\IMG_20210126_1447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76" y="1340768"/>
            <a:ext cx="2542876" cy="541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Локальные акты для сайта\Материально-технические условия\IMG_20210127_1228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40768"/>
            <a:ext cx="2542875" cy="541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9" t="20733" r="9670" b="8447"/>
          <a:stretch/>
        </p:blipFill>
        <p:spPr>
          <a:xfrm>
            <a:off x="4644008" y="188640"/>
            <a:ext cx="4331849" cy="1944216"/>
          </a:xfrm>
        </p:spPr>
      </p:pic>
    </p:spTree>
    <p:extLst>
      <p:ext uri="{BB962C8B-B14F-4D97-AF65-F5344CB8AC3E}">
        <p14:creationId xmlns:p14="http://schemas.microsoft.com/office/powerpoint/2010/main" val="11459974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</TotalTime>
  <Words>14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Материально- техническое оснащение музыкального зала МБДОУ «Детский сад №286 компенсирующего вида»  Московского района г.Казани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Материально- техническое оснащение музыкального зала МБДОУ «Детский сад №286 компенсирующего вида»  Московского района г.Казани </dc:title>
  <dc:creator>User</dc:creator>
  <cp:lastModifiedBy>User</cp:lastModifiedBy>
  <cp:revision>3</cp:revision>
  <dcterms:created xsi:type="dcterms:W3CDTF">2021-02-01T12:01:10Z</dcterms:created>
  <dcterms:modified xsi:type="dcterms:W3CDTF">2021-02-01T13:46:44Z</dcterms:modified>
</cp:coreProperties>
</file>